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10287000" cx="18288000"/>
  <p:notesSz cx="6858000" cy="9144000"/>
  <p:embeddedFontLst>
    <p:embeddedFont>
      <p:font typeface="Prompt Medium"/>
      <p:regular r:id="rId13"/>
      <p:bold r:id="rId14"/>
      <p:italic r:id="rId15"/>
      <p:boldItalic r:id="rId16"/>
    </p:embeddedFont>
    <p:embeddedFont>
      <p:font typeface="Montserrat"/>
      <p:regular r:id="rId17"/>
      <p:bold r:id="rId18"/>
      <p:italic r:id="rId19"/>
      <p:boldItalic r:id="rId20"/>
    </p:embeddedFont>
    <p:embeddedFont>
      <p:font typeface="Prompt"/>
      <p:bold r:id="rId21"/>
      <p:boldItalic r:id="rId22"/>
    </p:embeddedFont>
    <p:embeddedFont>
      <p:font typeface="Prompt Black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5" roundtripDataSignature="AMtx7mgvjU9VI5aFZdYmvoUwXbY2VowAJ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22" Type="http://schemas.openxmlformats.org/officeDocument/2006/relationships/font" Target="fonts/Prompt-boldItalic.fntdata"/><Relationship Id="rId21" Type="http://schemas.openxmlformats.org/officeDocument/2006/relationships/font" Target="fonts/Prompt-bold.fntdata"/><Relationship Id="rId24" Type="http://schemas.openxmlformats.org/officeDocument/2006/relationships/font" Target="fonts/PromptBlack-boldItalic.fntdata"/><Relationship Id="rId23" Type="http://schemas.openxmlformats.org/officeDocument/2006/relationships/font" Target="fonts/PromptBlack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mptMedium-regular.fntdata"/><Relationship Id="rId12" Type="http://schemas.openxmlformats.org/officeDocument/2006/relationships/slide" Target="slides/slide7.xml"/><Relationship Id="rId15" Type="http://schemas.openxmlformats.org/officeDocument/2006/relationships/font" Target="fonts/PromptMedium-italic.fntdata"/><Relationship Id="rId14" Type="http://schemas.openxmlformats.org/officeDocument/2006/relationships/font" Target="fonts/PromptMedium-bold.fntdata"/><Relationship Id="rId17" Type="http://schemas.openxmlformats.org/officeDocument/2006/relationships/font" Target="fonts/Montserrat-regular.fntdata"/><Relationship Id="rId16" Type="http://schemas.openxmlformats.org/officeDocument/2006/relationships/font" Target="fonts/PromptMedium-boldItalic.fntdata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8.png"/><Relationship Id="rId10" Type="http://schemas.openxmlformats.org/officeDocument/2006/relationships/image" Target="../media/image4.png"/><Relationship Id="rId13" Type="http://schemas.openxmlformats.org/officeDocument/2006/relationships/image" Target="../media/image19.png"/><Relationship Id="rId1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3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20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0" y="2510"/>
            <a:ext cx="18288005" cy="10281980"/>
          </a:xfrm>
          <a:custGeom>
            <a:rect b="b" l="l" r="r" t="t"/>
            <a:pathLst>
              <a:path extrusionOk="0" h="1913890" w="3404133">
                <a:moveTo>
                  <a:pt x="0" y="0"/>
                </a:moveTo>
                <a:lnTo>
                  <a:pt x="3404133" y="0"/>
                </a:lnTo>
                <a:lnTo>
                  <a:pt x="3404133" y="1913890"/>
                </a:lnTo>
                <a:lnTo>
                  <a:pt x="0" y="1913890"/>
                </a:lnTo>
                <a:close/>
              </a:path>
            </a:pathLst>
          </a:custGeom>
          <a:solidFill>
            <a:srgbClr val="A9D2E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1390212" y="7057719"/>
            <a:ext cx="6103273" cy="6130629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104E5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1028700" y="1995559"/>
            <a:ext cx="2921581" cy="2921581"/>
          </a:xfrm>
          <a:custGeom>
            <a:rect b="b" l="l" r="r" t="t"/>
            <a:pathLst>
              <a:path extrusionOk="0" h="6355080" w="6355080">
                <a:moveTo>
                  <a:pt x="3177540" y="6355080"/>
                </a:moveTo>
                <a:cubicBezTo>
                  <a:pt x="2329180" y="6355080"/>
                  <a:pt x="1530350" y="6024880"/>
                  <a:pt x="930910" y="5424170"/>
                </a:cubicBezTo>
                <a:cubicBezTo>
                  <a:pt x="330200" y="4824730"/>
                  <a:pt x="0" y="4025900"/>
                  <a:pt x="0" y="3177540"/>
                </a:cubicBezTo>
                <a:cubicBezTo>
                  <a:pt x="0" y="2329180"/>
                  <a:pt x="330200" y="1530350"/>
                  <a:pt x="930910" y="930910"/>
                </a:cubicBezTo>
                <a:cubicBezTo>
                  <a:pt x="1530350" y="330200"/>
                  <a:pt x="2329180" y="0"/>
                  <a:pt x="3177540" y="0"/>
                </a:cubicBezTo>
                <a:cubicBezTo>
                  <a:pt x="4025900" y="0"/>
                  <a:pt x="4824730" y="330200"/>
                  <a:pt x="5424170" y="930910"/>
                </a:cubicBezTo>
                <a:cubicBezTo>
                  <a:pt x="6024880" y="1531620"/>
                  <a:pt x="6355080" y="2329180"/>
                  <a:pt x="6355080" y="3177540"/>
                </a:cubicBezTo>
                <a:cubicBezTo>
                  <a:pt x="6355080" y="4025900"/>
                  <a:pt x="6024880" y="4824730"/>
                  <a:pt x="5424170" y="5424170"/>
                </a:cubicBezTo>
                <a:cubicBezTo>
                  <a:pt x="4824730" y="6024880"/>
                  <a:pt x="4025900" y="6355080"/>
                  <a:pt x="3177540" y="6355080"/>
                </a:cubicBezTo>
                <a:close/>
                <a:moveTo>
                  <a:pt x="3177540" y="190500"/>
                </a:moveTo>
                <a:cubicBezTo>
                  <a:pt x="2379980" y="190500"/>
                  <a:pt x="1629410" y="501650"/>
                  <a:pt x="1065530" y="1065530"/>
                </a:cubicBezTo>
                <a:cubicBezTo>
                  <a:pt x="501650" y="1629410"/>
                  <a:pt x="190500" y="2379980"/>
                  <a:pt x="190500" y="3177540"/>
                </a:cubicBezTo>
                <a:cubicBezTo>
                  <a:pt x="190500" y="3975100"/>
                  <a:pt x="501650" y="4725670"/>
                  <a:pt x="1065530" y="5289550"/>
                </a:cubicBezTo>
                <a:cubicBezTo>
                  <a:pt x="1629410" y="5853430"/>
                  <a:pt x="2379980" y="6164580"/>
                  <a:pt x="3177540" y="6164580"/>
                </a:cubicBezTo>
                <a:cubicBezTo>
                  <a:pt x="3975100" y="6164580"/>
                  <a:pt x="4725670" y="5853430"/>
                  <a:pt x="5289550" y="5289550"/>
                </a:cubicBezTo>
                <a:cubicBezTo>
                  <a:pt x="5853430" y="4725670"/>
                  <a:pt x="6164580" y="3975100"/>
                  <a:pt x="6164580" y="3177540"/>
                </a:cubicBezTo>
                <a:cubicBezTo>
                  <a:pt x="6164580" y="2379980"/>
                  <a:pt x="5853430" y="1629410"/>
                  <a:pt x="5289550" y="1065530"/>
                </a:cubicBezTo>
                <a:cubicBezTo>
                  <a:pt x="4725670" y="501650"/>
                  <a:pt x="3975100" y="190500"/>
                  <a:pt x="3177540" y="190500"/>
                </a:cubicBezTo>
                <a:close/>
              </a:path>
            </a:pathLst>
          </a:custGeom>
          <a:solidFill>
            <a:srgbClr val="FFFFFF">
              <a:alpha val="2196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4726344" y="3984780"/>
            <a:ext cx="2921581" cy="2921581"/>
          </a:xfrm>
          <a:custGeom>
            <a:rect b="b" l="l" r="r" t="t"/>
            <a:pathLst>
              <a:path extrusionOk="0" h="6355080" w="6355080">
                <a:moveTo>
                  <a:pt x="3177540" y="6355080"/>
                </a:moveTo>
                <a:cubicBezTo>
                  <a:pt x="2329180" y="6355080"/>
                  <a:pt x="1530350" y="6024880"/>
                  <a:pt x="930910" y="5424170"/>
                </a:cubicBezTo>
                <a:cubicBezTo>
                  <a:pt x="330200" y="4824730"/>
                  <a:pt x="0" y="4025900"/>
                  <a:pt x="0" y="3177540"/>
                </a:cubicBezTo>
                <a:cubicBezTo>
                  <a:pt x="0" y="2329180"/>
                  <a:pt x="330200" y="1530350"/>
                  <a:pt x="930910" y="930910"/>
                </a:cubicBezTo>
                <a:cubicBezTo>
                  <a:pt x="1530350" y="330200"/>
                  <a:pt x="2329180" y="0"/>
                  <a:pt x="3177540" y="0"/>
                </a:cubicBezTo>
                <a:cubicBezTo>
                  <a:pt x="4025900" y="0"/>
                  <a:pt x="4824730" y="330200"/>
                  <a:pt x="5424170" y="930910"/>
                </a:cubicBezTo>
                <a:cubicBezTo>
                  <a:pt x="6024880" y="1531620"/>
                  <a:pt x="6355080" y="2329180"/>
                  <a:pt x="6355080" y="3177540"/>
                </a:cubicBezTo>
                <a:cubicBezTo>
                  <a:pt x="6355080" y="4025900"/>
                  <a:pt x="6024880" y="4824730"/>
                  <a:pt x="5424170" y="5424170"/>
                </a:cubicBezTo>
                <a:cubicBezTo>
                  <a:pt x="4824730" y="6024880"/>
                  <a:pt x="4025900" y="6355080"/>
                  <a:pt x="3177540" y="6355080"/>
                </a:cubicBezTo>
                <a:close/>
                <a:moveTo>
                  <a:pt x="3177540" y="190500"/>
                </a:moveTo>
                <a:cubicBezTo>
                  <a:pt x="2379980" y="190500"/>
                  <a:pt x="1629410" y="501650"/>
                  <a:pt x="1065530" y="1065530"/>
                </a:cubicBezTo>
                <a:cubicBezTo>
                  <a:pt x="501650" y="1629410"/>
                  <a:pt x="190500" y="2379980"/>
                  <a:pt x="190500" y="3177540"/>
                </a:cubicBezTo>
                <a:cubicBezTo>
                  <a:pt x="190500" y="3975100"/>
                  <a:pt x="501650" y="4725670"/>
                  <a:pt x="1065530" y="5289550"/>
                </a:cubicBezTo>
                <a:cubicBezTo>
                  <a:pt x="1629410" y="5853430"/>
                  <a:pt x="2379980" y="6164580"/>
                  <a:pt x="3177540" y="6164580"/>
                </a:cubicBezTo>
                <a:cubicBezTo>
                  <a:pt x="3975100" y="6164580"/>
                  <a:pt x="4725670" y="5853430"/>
                  <a:pt x="5289550" y="5289550"/>
                </a:cubicBezTo>
                <a:cubicBezTo>
                  <a:pt x="5853430" y="4725670"/>
                  <a:pt x="6164580" y="3975100"/>
                  <a:pt x="6164580" y="3177540"/>
                </a:cubicBezTo>
                <a:cubicBezTo>
                  <a:pt x="6164580" y="2379980"/>
                  <a:pt x="5853430" y="1629410"/>
                  <a:pt x="5289550" y="1065530"/>
                </a:cubicBezTo>
                <a:cubicBezTo>
                  <a:pt x="4725670" y="501650"/>
                  <a:pt x="3975100" y="190500"/>
                  <a:pt x="3177540" y="190500"/>
                </a:cubicBezTo>
                <a:close/>
              </a:path>
            </a:pathLst>
          </a:custGeom>
          <a:solidFill>
            <a:srgbClr val="FFFFFF">
              <a:alpha val="21960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-302857" y="2510"/>
            <a:ext cx="13753594" cy="10651570"/>
          </a:xfrm>
          <a:custGeom>
            <a:rect b="b" l="l" r="r" t="t"/>
            <a:pathLst>
              <a:path extrusionOk="0" h="10651570" w="13753594">
                <a:moveTo>
                  <a:pt x="0" y="0"/>
                </a:moveTo>
                <a:lnTo>
                  <a:pt x="13753595" y="0"/>
                </a:lnTo>
                <a:lnTo>
                  <a:pt x="13753595" y="10651570"/>
                </a:lnTo>
                <a:lnTo>
                  <a:pt x="0" y="1065157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4624" r="-12271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" name="Google Shape;93;p1"/>
          <p:cNvGrpSpPr/>
          <p:nvPr/>
        </p:nvGrpSpPr>
        <p:grpSpPr>
          <a:xfrm>
            <a:off x="7507163" y="586583"/>
            <a:ext cx="9411285" cy="4858987"/>
            <a:chOff x="0" y="-38100"/>
            <a:chExt cx="2478692" cy="1279733"/>
          </a:xfrm>
        </p:grpSpPr>
        <p:sp>
          <p:nvSpPr>
            <p:cNvPr id="94" name="Google Shape;94;p1"/>
            <p:cNvSpPr/>
            <p:nvPr/>
          </p:nvSpPr>
          <p:spPr>
            <a:xfrm>
              <a:off x="0" y="0"/>
              <a:ext cx="2478692" cy="1241633"/>
            </a:xfrm>
            <a:custGeom>
              <a:rect b="b" l="l" r="r" t="t"/>
              <a:pathLst>
                <a:path extrusionOk="0" h="1241633" w="2478692">
                  <a:moveTo>
                    <a:pt x="41954" y="0"/>
                  </a:moveTo>
                  <a:lnTo>
                    <a:pt x="2436739" y="0"/>
                  </a:lnTo>
                  <a:cubicBezTo>
                    <a:pt x="2447866" y="0"/>
                    <a:pt x="2458537" y="4420"/>
                    <a:pt x="2466404" y="12288"/>
                  </a:cubicBezTo>
                  <a:cubicBezTo>
                    <a:pt x="2474272" y="20156"/>
                    <a:pt x="2478692" y="30827"/>
                    <a:pt x="2478692" y="41954"/>
                  </a:cubicBezTo>
                  <a:lnTo>
                    <a:pt x="2478692" y="1199680"/>
                  </a:lnTo>
                  <a:cubicBezTo>
                    <a:pt x="2478692" y="1210806"/>
                    <a:pt x="2474272" y="1221477"/>
                    <a:pt x="2466404" y="1229345"/>
                  </a:cubicBezTo>
                  <a:cubicBezTo>
                    <a:pt x="2458537" y="1237213"/>
                    <a:pt x="2447866" y="1241633"/>
                    <a:pt x="2436739" y="1241633"/>
                  </a:cubicBezTo>
                  <a:lnTo>
                    <a:pt x="41954" y="1241633"/>
                  </a:lnTo>
                  <a:cubicBezTo>
                    <a:pt x="18783" y="1241633"/>
                    <a:pt x="0" y="1222850"/>
                    <a:pt x="0" y="1199680"/>
                  </a:cubicBezTo>
                  <a:lnTo>
                    <a:pt x="0" y="41954"/>
                  </a:lnTo>
                  <a:cubicBezTo>
                    <a:pt x="0" y="30827"/>
                    <a:pt x="4420" y="20156"/>
                    <a:pt x="12288" y="12288"/>
                  </a:cubicBezTo>
                  <a:cubicBezTo>
                    <a:pt x="20156" y="4420"/>
                    <a:pt x="30827" y="0"/>
                    <a:pt x="41954" y="0"/>
                  </a:cubicBezTo>
                  <a:close/>
                </a:path>
              </a:pathLst>
            </a:custGeom>
            <a:solidFill>
              <a:srgbClr val="12214D"/>
            </a:solidFill>
            <a:ln cap="flat" cmpd="sng" w="666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6" name="Google Shape;96;p1"/>
          <p:cNvSpPr txBox="1"/>
          <p:nvPr/>
        </p:nvSpPr>
        <p:spPr>
          <a:xfrm>
            <a:off x="9426129" y="1270483"/>
            <a:ext cx="6512564" cy="43812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308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Automatic</a:t>
            </a:r>
            <a:endParaRPr/>
          </a:p>
          <a:p>
            <a:pPr indent="0" lvl="0" marL="0" marR="0" rtl="0" algn="l">
              <a:lnSpc>
                <a:spcPct val="119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308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Sun Tracking System</a:t>
            </a:r>
            <a:endParaRPr/>
          </a:p>
          <a:p>
            <a:pPr indent="0" lvl="0" marL="0" marR="0" rtl="0" algn="just">
              <a:lnSpc>
                <a:spcPct val="119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308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3913002" y="8757602"/>
            <a:ext cx="2609255" cy="8966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99">
                <a:solidFill>
                  <a:srgbClr val="12214D"/>
                </a:solidFill>
                <a:latin typeface="Prompt"/>
                <a:ea typeface="Prompt"/>
                <a:cs typeface="Prompt"/>
                <a:sym typeface="Prompt"/>
              </a:rPr>
              <a:t>Group 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" name="Google Shape;102;p2"/>
          <p:cNvCxnSpPr/>
          <p:nvPr/>
        </p:nvCxnSpPr>
        <p:spPr>
          <a:xfrm>
            <a:off x="1028700" y="9172575"/>
            <a:ext cx="5196858" cy="0"/>
          </a:xfrm>
          <a:prstGeom prst="straightConnector1">
            <a:avLst/>
          </a:prstGeom>
          <a:noFill/>
          <a:ln cap="flat" cmpd="sng" w="85725">
            <a:solidFill>
              <a:srgbClr val="32528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" name="Google Shape;103;p2"/>
          <p:cNvCxnSpPr/>
          <p:nvPr/>
        </p:nvCxnSpPr>
        <p:spPr>
          <a:xfrm>
            <a:off x="1028700" y="8843962"/>
            <a:ext cx="2834658" cy="0"/>
          </a:xfrm>
          <a:prstGeom prst="straightConnector1">
            <a:avLst/>
          </a:prstGeom>
          <a:noFill/>
          <a:ln cap="flat" cmpd="sng" w="57150">
            <a:solidFill>
              <a:srgbClr val="32528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" name="Google Shape;104;p2"/>
          <p:cNvSpPr/>
          <p:nvPr/>
        </p:nvSpPr>
        <p:spPr>
          <a:xfrm>
            <a:off x="4585132" y="-2264235"/>
            <a:ext cx="3280851" cy="3292935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32528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6883975" y="2148711"/>
            <a:ext cx="4693720" cy="4693720"/>
          </a:xfrm>
          <a:custGeom>
            <a:rect b="b" l="l" r="r" t="t"/>
            <a:pathLst>
              <a:path extrusionOk="0" h="4693720" w="4693720">
                <a:moveTo>
                  <a:pt x="0" y="0"/>
                </a:moveTo>
                <a:lnTo>
                  <a:pt x="4693720" y="0"/>
                </a:lnTo>
                <a:lnTo>
                  <a:pt x="4693720" y="4693720"/>
                </a:lnTo>
                <a:lnTo>
                  <a:pt x="0" y="46937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1028700" y="2393968"/>
            <a:ext cx="4582023" cy="4582023"/>
          </a:xfrm>
          <a:custGeom>
            <a:rect b="b" l="l" r="r" t="t"/>
            <a:pathLst>
              <a:path extrusionOk="0" h="4582023" w="4582023">
                <a:moveTo>
                  <a:pt x="0" y="0"/>
                </a:moveTo>
                <a:lnTo>
                  <a:pt x="4582023" y="0"/>
                </a:lnTo>
                <a:lnTo>
                  <a:pt x="4582023" y="4582023"/>
                </a:lnTo>
                <a:lnTo>
                  <a:pt x="0" y="45820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13357898" y="2148711"/>
            <a:ext cx="4571091" cy="4571091"/>
          </a:xfrm>
          <a:custGeom>
            <a:rect b="b" l="l" r="r" t="t"/>
            <a:pathLst>
              <a:path extrusionOk="0" h="4571091" w="4571091">
                <a:moveTo>
                  <a:pt x="0" y="0"/>
                </a:moveTo>
                <a:lnTo>
                  <a:pt x="4571091" y="0"/>
                </a:lnTo>
                <a:lnTo>
                  <a:pt x="4571091" y="4571091"/>
                </a:lnTo>
                <a:lnTo>
                  <a:pt x="0" y="45710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 txBox="1"/>
          <p:nvPr/>
        </p:nvSpPr>
        <p:spPr>
          <a:xfrm>
            <a:off x="6575568" y="1038225"/>
            <a:ext cx="5875096" cy="76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60">
                <a:solidFill>
                  <a:srgbClr val="325288"/>
                </a:solidFill>
                <a:latin typeface="Prompt"/>
                <a:ea typeface="Prompt"/>
                <a:cs typeface="Prompt"/>
                <a:sym typeface="Prompt"/>
              </a:rPr>
              <a:t>Team members</a:t>
            </a:r>
            <a:endParaRPr/>
          </a:p>
        </p:txBody>
      </p:sp>
      <p:sp>
        <p:nvSpPr>
          <p:cNvPr id="109" name="Google Shape;109;p2"/>
          <p:cNvSpPr txBox="1"/>
          <p:nvPr/>
        </p:nvSpPr>
        <p:spPr>
          <a:xfrm>
            <a:off x="1028807" y="7242378"/>
            <a:ext cx="4517975" cy="12505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4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Noor E Jannat Nafia</a:t>
            </a:r>
            <a:endParaRPr/>
          </a:p>
          <a:p>
            <a:pPr indent="0" lvl="0" marL="0" marR="0" rtl="0" algn="ctr">
              <a:lnSpc>
                <a:spcPct val="14004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4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ID: </a:t>
            </a:r>
            <a:endParaRPr/>
          </a:p>
        </p:txBody>
      </p:sp>
      <p:sp>
        <p:nvSpPr>
          <p:cNvPr id="110" name="Google Shape;110;p2"/>
          <p:cNvSpPr txBox="1"/>
          <p:nvPr/>
        </p:nvSpPr>
        <p:spPr>
          <a:xfrm>
            <a:off x="6032036" y="7374600"/>
            <a:ext cx="6962159" cy="1208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8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MD Shahriyar Al Mustakim Mitul</a:t>
            </a:r>
            <a:endParaRPr/>
          </a:p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8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ID: </a:t>
            </a:r>
            <a:endParaRPr/>
          </a:p>
        </p:txBody>
      </p:sp>
      <p:sp>
        <p:nvSpPr>
          <p:cNvPr id="111" name="Google Shape;111;p2"/>
          <p:cNvSpPr txBox="1"/>
          <p:nvPr/>
        </p:nvSpPr>
        <p:spPr>
          <a:xfrm>
            <a:off x="13357898" y="7403957"/>
            <a:ext cx="45147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7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MD Shadman Razeen</a:t>
            </a:r>
            <a:endParaRPr/>
          </a:p>
          <a:p>
            <a:pPr indent="0" lvl="0" marL="0" marR="0" rtl="0" algn="ctr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7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ID: 21301079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3400">
        <p14:reveal dir="l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"/>
          <p:cNvSpPr/>
          <p:nvPr/>
        </p:nvSpPr>
        <p:spPr>
          <a:xfrm>
            <a:off x="0" y="2510"/>
            <a:ext cx="18288005" cy="10281980"/>
          </a:xfrm>
          <a:custGeom>
            <a:rect b="b" l="l" r="r" t="t"/>
            <a:pathLst>
              <a:path extrusionOk="0" h="1913890" w="3404133">
                <a:moveTo>
                  <a:pt x="0" y="0"/>
                </a:moveTo>
                <a:lnTo>
                  <a:pt x="3404133" y="0"/>
                </a:lnTo>
                <a:lnTo>
                  <a:pt x="3404133" y="1913890"/>
                </a:lnTo>
                <a:lnTo>
                  <a:pt x="0" y="191389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3"/>
          <p:cNvSpPr/>
          <p:nvPr/>
        </p:nvSpPr>
        <p:spPr>
          <a:xfrm>
            <a:off x="14173200" y="-308610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3"/>
          <p:cNvSpPr/>
          <p:nvPr/>
        </p:nvSpPr>
        <p:spPr>
          <a:xfrm>
            <a:off x="11049000" y="8887690"/>
            <a:ext cx="4114800" cy="4114800"/>
          </a:xfrm>
          <a:custGeom>
            <a:rect b="b" l="l" r="r" t="t"/>
            <a:pathLst>
              <a:path extrusionOk="0"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" name="Google Shape;119;p3"/>
          <p:cNvGrpSpPr/>
          <p:nvPr/>
        </p:nvGrpSpPr>
        <p:grpSpPr>
          <a:xfrm>
            <a:off x="10199243" y="3734758"/>
            <a:ext cx="6719616" cy="2817484"/>
            <a:chOff x="0" y="0"/>
            <a:chExt cx="8959488" cy="3756645"/>
          </a:xfrm>
        </p:grpSpPr>
        <p:sp>
          <p:nvSpPr>
            <p:cNvPr id="120" name="Google Shape;120;p3"/>
            <p:cNvSpPr txBox="1"/>
            <p:nvPr/>
          </p:nvSpPr>
          <p:spPr>
            <a:xfrm>
              <a:off x="20250" y="0"/>
              <a:ext cx="7055983" cy="109643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899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5407">
                  <a:solidFill>
                    <a:srgbClr val="325288"/>
                  </a:solidFill>
                  <a:latin typeface="Prompt Black"/>
                  <a:ea typeface="Prompt Black"/>
                  <a:cs typeface="Prompt Black"/>
                  <a:sym typeface="Prompt Black"/>
                </a:rPr>
                <a:t>Our Project</a:t>
              </a:r>
              <a:endParaRPr/>
            </a:p>
          </p:txBody>
        </p:sp>
        <p:sp>
          <p:nvSpPr>
            <p:cNvPr id="121" name="Google Shape;121;p3"/>
            <p:cNvSpPr txBox="1"/>
            <p:nvPr/>
          </p:nvSpPr>
          <p:spPr>
            <a:xfrm>
              <a:off x="20250" y="1836202"/>
              <a:ext cx="8939238" cy="8945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just">
                <a:lnSpc>
                  <a:spcPct val="1599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2">
                  <a:solidFill>
                    <a:srgbClr val="292929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 tried to solve the efficiency issue for a solar panel being unused for most of the time.</a:t>
              </a:r>
              <a:endParaRPr/>
            </a:p>
          </p:txBody>
        </p:sp>
        <p:sp>
          <p:nvSpPr>
            <p:cNvPr id="122" name="Google Shape;122;p3"/>
            <p:cNvSpPr txBox="1"/>
            <p:nvPr/>
          </p:nvSpPr>
          <p:spPr>
            <a:xfrm>
              <a:off x="0" y="3337061"/>
              <a:ext cx="8939238" cy="41958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just">
                <a:lnSpc>
                  <a:spcPct val="1601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Solar GIFs | Tenor" id="123" name="Google Shape;12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69140" y="1035210"/>
            <a:ext cx="8153400" cy="81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5F7F8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4"/>
          <p:cNvCxnSpPr/>
          <p:nvPr/>
        </p:nvCxnSpPr>
        <p:spPr>
          <a:xfrm>
            <a:off x="13091142" y="9258300"/>
            <a:ext cx="5196858" cy="0"/>
          </a:xfrm>
          <a:prstGeom prst="straightConnector1">
            <a:avLst/>
          </a:prstGeom>
          <a:noFill/>
          <a:ln cap="flat" cmpd="sng" w="85725">
            <a:solidFill>
              <a:srgbClr val="325288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" name="Google Shape;129;p4"/>
          <p:cNvSpPr/>
          <p:nvPr/>
        </p:nvSpPr>
        <p:spPr>
          <a:xfrm>
            <a:off x="658942" y="1947856"/>
            <a:ext cx="9258854" cy="6955714"/>
          </a:xfrm>
          <a:custGeom>
            <a:rect b="b" l="l" r="r" t="t"/>
            <a:pathLst>
              <a:path extrusionOk="0" h="6955714" w="9258854">
                <a:moveTo>
                  <a:pt x="0" y="0"/>
                </a:moveTo>
                <a:lnTo>
                  <a:pt x="9258854" y="0"/>
                </a:lnTo>
                <a:lnTo>
                  <a:pt x="9258854" y="6955714"/>
                </a:lnTo>
                <a:lnTo>
                  <a:pt x="0" y="69557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4"/>
          <p:cNvSpPr txBox="1"/>
          <p:nvPr/>
        </p:nvSpPr>
        <p:spPr>
          <a:xfrm>
            <a:off x="10438647" y="1957381"/>
            <a:ext cx="7719885" cy="76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9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60">
                <a:solidFill>
                  <a:srgbClr val="325288"/>
                </a:solidFill>
                <a:latin typeface="Prompt Black"/>
                <a:ea typeface="Prompt Black"/>
                <a:cs typeface="Prompt Black"/>
                <a:sym typeface="Prompt Black"/>
              </a:rPr>
              <a:t> Our Project (hands on)</a:t>
            </a:r>
            <a:endParaRPr/>
          </a:p>
        </p:txBody>
      </p:sp>
      <p:sp>
        <p:nvSpPr>
          <p:cNvPr id="131" name="Google Shape;131;p4"/>
          <p:cNvSpPr txBox="1"/>
          <p:nvPr/>
        </p:nvSpPr>
        <p:spPr>
          <a:xfrm>
            <a:off x="10744200" y="3579995"/>
            <a:ext cx="6260707" cy="3127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30">
                <a:solidFill>
                  <a:srgbClr val="325288"/>
                </a:solidFill>
                <a:latin typeface="Prompt Medium"/>
                <a:ea typeface="Prompt Medium"/>
                <a:cs typeface="Prompt Medium"/>
                <a:sym typeface="Prompt Medium"/>
              </a:rPr>
              <a:t>Here we created a project where we light up LEDs depending on the light.</a:t>
            </a:r>
            <a:endParaRPr/>
          </a:p>
          <a:p>
            <a:pPr indent="0" lvl="0" marL="0" marR="0" rtl="0" algn="l">
              <a:lnSpc>
                <a:spcPct val="136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30">
                <a:solidFill>
                  <a:srgbClr val="325288"/>
                </a:solidFill>
                <a:latin typeface="Prompt Medium"/>
                <a:ea typeface="Prompt Medium"/>
                <a:cs typeface="Prompt Medium"/>
                <a:sym typeface="Prompt Medium"/>
              </a:rPr>
              <a:t>Idea:</a:t>
            </a:r>
            <a:endParaRPr/>
          </a:p>
          <a:p>
            <a:pPr indent="-273116" lvl="1" marL="546233" marR="0" rtl="0" algn="l">
              <a:lnSpc>
                <a:spcPct val="136996"/>
              </a:lnSpc>
              <a:spcBef>
                <a:spcPts val="0"/>
              </a:spcBef>
              <a:spcAft>
                <a:spcPts val="0"/>
              </a:spcAft>
              <a:buClr>
                <a:srgbClr val="325288"/>
              </a:buClr>
              <a:buSzPts val="2530"/>
              <a:buFont typeface="Arial"/>
              <a:buChar char="•"/>
            </a:pPr>
            <a:r>
              <a:rPr b="0" i="0" lang="en-US" sz="2530" u="none" cap="none" strike="noStrike">
                <a:solidFill>
                  <a:srgbClr val="325288"/>
                </a:solidFill>
                <a:latin typeface="Prompt Medium"/>
                <a:ea typeface="Prompt Medium"/>
                <a:cs typeface="Prompt Medium"/>
                <a:sym typeface="Prompt Medium"/>
              </a:rPr>
              <a:t>We used some LDRs to detect the light emitted by them. </a:t>
            </a:r>
            <a:endParaRPr b="0" i="0" sz="2530" u="none" cap="none" strike="noStrike">
              <a:solidFill>
                <a:srgbClr val="FF0000"/>
              </a:solidFill>
              <a:latin typeface="Prompt Medium"/>
              <a:ea typeface="Prompt Medium"/>
              <a:cs typeface="Prompt Medium"/>
              <a:sym typeface="Prompt Medium"/>
            </a:endParaRPr>
          </a:p>
          <a:p>
            <a:pPr indent="-273116" lvl="1" marL="546233" marR="0" rtl="0" algn="l">
              <a:lnSpc>
                <a:spcPct val="136996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30"/>
              <a:buFont typeface="Arial"/>
              <a:buChar char="•"/>
            </a:pPr>
            <a:r>
              <a:rPr b="0" i="0" lang="en-US" sz="2530" u="none" cap="none" strike="noStrike">
                <a:solidFill>
                  <a:schemeClr val="dk2"/>
                </a:solidFill>
                <a:latin typeface="Prompt Medium"/>
                <a:ea typeface="Prompt Medium"/>
                <a:cs typeface="Prompt Medium"/>
                <a:sym typeface="Prompt Medium"/>
              </a:rPr>
              <a:t>Then we compared the voltage </a:t>
            </a:r>
            <a:r>
              <a:rPr b="0" i="0" lang="en-US" sz="2530" u="none" cap="none" strike="noStrike">
                <a:solidFill>
                  <a:srgbClr val="325288"/>
                </a:solidFill>
                <a:latin typeface="Prompt Medium"/>
                <a:ea typeface="Prompt Medium"/>
                <a:cs typeface="Prompt Medium"/>
                <a:sym typeface="Prompt Medium"/>
              </a:rPr>
              <a:t>and illuminated the LEDs</a:t>
            </a:r>
            <a:endParaRPr/>
          </a:p>
        </p:txBody>
      </p:sp>
      <p:sp>
        <p:nvSpPr>
          <p:cNvPr id="132" name="Google Shape;132;p4"/>
          <p:cNvSpPr txBox="1"/>
          <p:nvPr/>
        </p:nvSpPr>
        <p:spPr>
          <a:xfrm>
            <a:off x="12593094" y="8874995"/>
            <a:ext cx="5565438" cy="2641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1">
                <a:solidFill>
                  <a:srgbClr val="325288"/>
                </a:solidFill>
                <a:latin typeface="Arial"/>
                <a:ea typeface="Arial"/>
                <a:cs typeface="Arial"/>
                <a:sym typeface="Arial"/>
              </a:rPr>
              <a:t>Let's know how we built this awesome project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/>
          <p:nvPr/>
        </p:nvSpPr>
        <p:spPr>
          <a:xfrm>
            <a:off x="10181397" y="6991064"/>
            <a:ext cx="1660621" cy="1660621"/>
          </a:xfrm>
          <a:custGeom>
            <a:rect b="b" l="l" r="r" t="t"/>
            <a:pathLst>
              <a:path extrusionOk="0" h="6355080" w="6355080">
                <a:moveTo>
                  <a:pt x="3177540" y="6355080"/>
                </a:moveTo>
                <a:cubicBezTo>
                  <a:pt x="2329180" y="6355080"/>
                  <a:pt x="1530350" y="6024880"/>
                  <a:pt x="930910" y="5424170"/>
                </a:cubicBezTo>
                <a:cubicBezTo>
                  <a:pt x="330200" y="4824730"/>
                  <a:pt x="0" y="4025900"/>
                  <a:pt x="0" y="3177540"/>
                </a:cubicBezTo>
                <a:cubicBezTo>
                  <a:pt x="0" y="2329180"/>
                  <a:pt x="330200" y="1530350"/>
                  <a:pt x="930910" y="930910"/>
                </a:cubicBezTo>
                <a:cubicBezTo>
                  <a:pt x="1530350" y="330200"/>
                  <a:pt x="2329180" y="0"/>
                  <a:pt x="3177540" y="0"/>
                </a:cubicBezTo>
                <a:cubicBezTo>
                  <a:pt x="4025900" y="0"/>
                  <a:pt x="4824730" y="330200"/>
                  <a:pt x="5424170" y="930910"/>
                </a:cubicBezTo>
                <a:cubicBezTo>
                  <a:pt x="6024880" y="1531620"/>
                  <a:pt x="6355080" y="2329180"/>
                  <a:pt x="6355080" y="3177540"/>
                </a:cubicBezTo>
                <a:cubicBezTo>
                  <a:pt x="6355080" y="4025900"/>
                  <a:pt x="6024880" y="4824730"/>
                  <a:pt x="5424170" y="5424170"/>
                </a:cubicBezTo>
                <a:cubicBezTo>
                  <a:pt x="4824730" y="6024880"/>
                  <a:pt x="4025900" y="6355080"/>
                  <a:pt x="3177540" y="6355080"/>
                </a:cubicBezTo>
                <a:close/>
                <a:moveTo>
                  <a:pt x="3177540" y="190500"/>
                </a:moveTo>
                <a:cubicBezTo>
                  <a:pt x="2379980" y="190500"/>
                  <a:pt x="1629410" y="501650"/>
                  <a:pt x="1065530" y="1065530"/>
                </a:cubicBezTo>
                <a:cubicBezTo>
                  <a:pt x="501650" y="1629410"/>
                  <a:pt x="190500" y="2379980"/>
                  <a:pt x="190500" y="3177540"/>
                </a:cubicBezTo>
                <a:cubicBezTo>
                  <a:pt x="190500" y="3975100"/>
                  <a:pt x="501650" y="4725670"/>
                  <a:pt x="1065530" y="5289550"/>
                </a:cubicBezTo>
                <a:cubicBezTo>
                  <a:pt x="1629410" y="5853430"/>
                  <a:pt x="2379980" y="6164580"/>
                  <a:pt x="3177540" y="6164580"/>
                </a:cubicBezTo>
                <a:cubicBezTo>
                  <a:pt x="3975100" y="6164580"/>
                  <a:pt x="4725670" y="5853430"/>
                  <a:pt x="5289550" y="5289550"/>
                </a:cubicBezTo>
                <a:cubicBezTo>
                  <a:pt x="5853430" y="4725670"/>
                  <a:pt x="6164580" y="3975100"/>
                  <a:pt x="6164580" y="3177540"/>
                </a:cubicBezTo>
                <a:cubicBezTo>
                  <a:pt x="6164580" y="2379980"/>
                  <a:pt x="5853430" y="1629410"/>
                  <a:pt x="5289550" y="1065530"/>
                </a:cubicBezTo>
                <a:cubicBezTo>
                  <a:pt x="4725670" y="501650"/>
                  <a:pt x="3975100" y="190500"/>
                  <a:pt x="3177540" y="1905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5"/>
          <p:cNvSpPr/>
          <p:nvPr/>
        </p:nvSpPr>
        <p:spPr>
          <a:xfrm>
            <a:off x="4417539" y="1710914"/>
            <a:ext cx="8074104" cy="2328800"/>
          </a:xfrm>
          <a:custGeom>
            <a:rect b="b" l="l" r="r" t="t"/>
            <a:pathLst>
              <a:path extrusionOk="0" h="2328800" w="8074104">
                <a:moveTo>
                  <a:pt x="0" y="0"/>
                </a:moveTo>
                <a:lnTo>
                  <a:pt x="8074104" y="0"/>
                </a:lnTo>
                <a:lnTo>
                  <a:pt x="8074104" y="2328800"/>
                </a:lnTo>
                <a:lnTo>
                  <a:pt x="0" y="2328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5"/>
          <p:cNvSpPr/>
          <p:nvPr/>
        </p:nvSpPr>
        <p:spPr>
          <a:xfrm>
            <a:off x="10046176" y="5529535"/>
            <a:ext cx="3373789" cy="2268605"/>
          </a:xfrm>
          <a:custGeom>
            <a:rect b="b" l="l" r="r" t="t"/>
            <a:pathLst>
              <a:path extrusionOk="0" h="2268605" w="3373789">
                <a:moveTo>
                  <a:pt x="0" y="0"/>
                </a:moveTo>
                <a:lnTo>
                  <a:pt x="3373789" y="0"/>
                </a:lnTo>
                <a:lnTo>
                  <a:pt x="3373789" y="2268605"/>
                </a:lnTo>
                <a:lnTo>
                  <a:pt x="0" y="22686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3073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/>
          <p:nvPr/>
        </p:nvSpPr>
        <p:spPr>
          <a:xfrm>
            <a:off x="5939770" y="5529535"/>
            <a:ext cx="2213577" cy="1461529"/>
          </a:xfrm>
          <a:custGeom>
            <a:rect b="b" l="l" r="r" t="t"/>
            <a:pathLst>
              <a:path extrusionOk="0" h="1461529" w="2213577">
                <a:moveTo>
                  <a:pt x="0" y="0"/>
                </a:moveTo>
                <a:lnTo>
                  <a:pt x="2213577" y="0"/>
                </a:lnTo>
                <a:lnTo>
                  <a:pt x="2213577" y="1461529"/>
                </a:lnTo>
                <a:lnTo>
                  <a:pt x="0" y="146152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5"/>
          <p:cNvSpPr/>
          <p:nvPr/>
        </p:nvSpPr>
        <p:spPr>
          <a:xfrm>
            <a:off x="10830101" y="8212503"/>
            <a:ext cx="2892337" cy="1401326"/>
          </a:xfrm>
          <a:custGeom>
            <a:rect b="b" l="l" r="r" t="t"/>
            <a:pathLst>
              <a:path extrusionOk="0" h="1401326" w="2892337">
                <a:moveTo>
                  <a:pt x="0" y="0"/>
                </a:moveTo>
                <a:lnTo>
                  <a:pt x="2892337" y="0"/>
                </a:lnTo>
                <a:lnTo>
                  <a:pt x="2892337" y="1401326"/>
                </a:lnTo>
                <a:lnTo>
                  <a:pt x="0" y="140132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5"/>
          <p:cNvSpPr/>
          <p:nvPr/>
        </p:nvSpPr>
        <p:spPr>
          <a:xfrm>
            <a:off x="6726921" y="6934667"/>
            <a:ext cx="3108829" cy="1607286"/>
          </a:xfrm>
          <a:custGeom>
            <a:rect b="b" l="l" r="r" t="t"/>
            <a:pathLst>
              <a:path extrusionOk="0" h="1607286" w="3108829">
                <a:moveTo>
                  <a:pt x="0" y="0"/>
                </a:moveTo>
                <a:lnTo>
                  <a:pt x="3108829" y="0"/>
                </a:lnTo>
                <a:lnTo>
                  <a:pt x="3108829" y="1607286"/>
                </a:lnTo>
                <a:lnTo>
                  <a:pt x="0" y="160728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5"/>
          <p:cNvSpPr/>
          <p:nvPr/>
        </p:nvSpPr>
        <p:spPr>
          <a:xfrm>
            <a:off x="5847937" y="4039714"/>
            <a:ext cx="6266011" cy="1489821"/>
          </a:xfrm>
          <a:custGeom>
            <a:rect b="b" l="l" r="r" t="t"/>
            <a:pathLst>
              <a:path extrusionOk="0" h="1489821" w="6266011">
                <a:moveTo>
                  <a:pt x="0" y="0"/>
                </a:moveTo>
                <a:lnTo>
                  <a:pt x="6266011" y="0"/>
                </a:lnTo>
                <a:lnTo>
                  <a:pt x="6266011" y="1489821"/>
                </a:lnTo>
                <a:lnTo>
                  <a:pt x="0" y="14898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5"/>
          <p:cNvSpPr/>
          <p:nvPr/>
        </p:nvSpPr>
        <p:spPr>
          <a:xfrm>
            <a:off x="8153347" y="5585931"/>
            <a:ext cx="1892828" cy="1348736"/>
          </a:xfrm>
          <a:custGeom>
            <a:rect b="b" l="l" r="r" t="t"/>
            <a:pathLst>
              <a:path extrusionOk="0" h="1348736" w="1892828">
                <a:moveTo>
                  <a:pt x="0" y="0"/>
                </a:moveTo>
                <a:lnTo>
                  <a:pt x="1892829" y="0"/>
                </a:lnTo>
                <a:lnTo>
                  <a:pt x="1892829" y="1348736"/>
                </a:lnTo>
                <a:lnTo>
                  <a:pt x="0" y="13487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5"/>
          <p:cNvSpPr/>
          <p:nvPr/>
        </p:nvSpPr>
        <p:spPr>
          <a:xfrm>
            <a:off x="11197058" y="7738310"/>
            <a:ext cx="1289920" cy="474193"/>
          </a:xfrm>
          <a:custGeom>
            <a:rect b="b" l="l" r="r" t="t"/>
            <a:pathLst>
              <a:path extrusionOk="0" h="474193" w="1289920">
                <a:moveTo>
                  <a:pt x="0" y="0"/>
                </a:moveTo>
                <a:lnTo>
                  <a:pt x="1289920" y="0"/>
                </a:lnTo>
                <a:lnTo>
                  <a:pt x="1289920" y="474193"/>
                </a:lnTo>
                <a:lnTo>
                  <a:pt x="0" y="4741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0">
              <a:alphaModFix/>
            </a:blip>
            <a:stretch>
              <a:fillRect b="0" l="-24524" r="-24524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7" name="Google Shape;147;p5"/>
          <p:cNvCxnSpPr/>
          <p:nvPr/>
        </p:nvCxnSpPr>
        <p:spPr>
          <a:xfrm>
            <a:off x="5036340" y="1109723"/>
            <a:ext cx="6934791" cy="79992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8" name="Google Shape;148;p5"/>
          <p:cNvSpPr/>
          <p:nvPr/>
        </p:nvSpPr>
        <p:spPr>
          <a:xfrm>
            <a:off x="14065338" y="3379579"/>
            <a:ext cx="3513022" cy="6234250"/>
          </a:xfrm>
          <a:custGeom>
            <a:rect b="b" l="l" r="r" t="t"/>
            <a:pathLst>
              <a:path extrusionOk="0" h="6234250" w="3513022">
                <a:moveTo>
                  <a:pt x="0" y="0"/>
                </a:moveTo>
                <a:lnTo>
                  <a:pt x="3513022" y="0"/>
                </a:lnTo>
                <a:lnTo>
                  <a:pt x="3513022" y="6234250"/>
                </a:lnTo>
                <a:lnTo>
                  <a:pt x="0" y="62342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1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5"/>
          <p:cNvSpPr/>
          <p:nvPr/>
        </p:nvSpPr>
        <p:spPr>
          <a:xfrm>
            <a:off x="4249912" y="6991064"/>
            <a:ext cx="2134109" cy="3146906"/>
          </a:xfrm>
          <a:custGeom>
            <a:rect b="b" l="l" r="r" t="t"/>
            <a:pathLst>
              <a:path extrusionOk="0" h="3146906" w="2134109">
                <a:moveTo>
                  <a:pt x="0" y="0"/>
                </a:moveTo>
                <a:lnTo>
                  <a:pt x="2134109" y="0"/>
                </a:lnTo>
                <a:lnTo>
                  <a:pt x="2134109" y="3146905"/>
                </a:lnTo>
                <a:lnTo>
                  <a:pt x="0" y="31469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5"/>
          <p:cNvSpPr/>
          <p:nvPr/>
        </p:nvSpPr>
        <p:spPr>
          <a:xfrm>
            <a:off x="1524653" y="4428816"/>
            <a:ext cx="4514437" cy="2562248"/>
          </a:xfrm>
          <a:custGeom>
            <a:rect b="b" l="l" r="r" t="t"/>
            <a:pathLst>
              <a:path extrusionOk="0" h="2562248" w="4514437">
                <a:moveTo>
                  <a:pt x="0" y="0"/>
                </a:moveTo>
                <a:lnTo>
                  <a:pt x="4514436" y="0"/>
                </a:lnTo>
                <a:lnTo>
                  <a:pt x="4514436" y="2562248"/>
                </a:lnTo>
                <a:lnTo>
                  <a:pt x="0" y="25622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1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5"/>
          <p:cNvSpPr txBox="1"/>
          <p:nvPr/>
        </p:nvSpPr>
        <p:spPr>
          <a:xfrm>
            <a:off x="5036120" y="288804"/>
            <a:ext cx="7077828" cy="7398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60">
                <a:solidFill>
                  <a:srgbClr val="325288"/>
                </a:solidFill>
                <a:latin typeface="Prompt"/>
                <a:ea typeface="Prompt"/>
                <a:cs typeface="Prompt"/>
                <a:sym typeface="Prompt"/>
              </a:rPr>
              <a:t>Our Project in blocks</a:t>
            </a:r>
            <a:endParaRPr/>
          </a:p>
        </p:txBody>
      </p:sp>
      <p:sp>
        <p:nvSpPr>
          <p:cNvPr id="152" name="Google Shape;152;p5"/>
          <p:cNvSpPr txBox="1"/>
          <p:nvPr/>
        </p:nvSpPr>
        <p:spPr>
          <a:xfrm>
            <a:off x="851894" y="1935324"/>
            <a:ext cx="3565644" cy="21043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60516" lvl="1" marL="321032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Clr>
                <a:srgbClr val="325288"/>
              </a:buClr>
              <a:buSzPts val="1486"/>
              <a:buFont typeface="Arial"/>
              <a:buChar char="•"/>
            </a:pPr>
            <a:r>
              <a:rPr b="0" i="0" lang="en-US" sz="1486" u="none" cap="none" strike="noStrike">
                <a:solidFill>
                  <a:srgbClr val="325288"/>
                </a:solidFill>
                <a:latin typeface="Arial"/>
                <a:ea typeface="Arial"/>
                <a:cs typeface="Arial"/>
                <a:sym typeface="Arial"/>
              </a:rPr>
              <a:t>Step-down Transformer: for high voltage AC to low voltage AC conversion</a:t>
            </a:r>
            <a:endParaRPr/>
          </a:p>
          <a:p>
            <a:pPr indent="-160516" lvl="1" marL="321032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Clr>
                <a:srgbClr val="325288"/>
              </a:buClr>
              <a:buSzPts val="1486"/>
              <a:buFont typeface="Arial"/>
              <a:buChar char="•"/>
            </a:pPr>
            <a:r>
              <a:rPr b="0" i="0" lang="en-US" sz="1486" u="none" cap="none" strike="noStrike">
                <a:solidFill>
                  <a:srgbClr val="325288"/>
                </a:solidFill>
                <a:latin typeface="Arial"/>
                <a:ea typeface="Arial"/>
                <a:cs typeface="Arial"/>
                <a:sym typeface="Arial"/>
              </a:rPr>
              <a:t>Full-wave Rectifier: for AC to DC conversion</a:t>
            </a:r>
            <a:endParaRPr/>
          </a:p>
          <a:p>
            <a:pPr indent="-160516" lvl="1" marL="321032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Clr>
                <a:srgbClr val="325288"/>
              </a:buClr>
              <a:buSzPts val="1486"/>
              <a:buFont typeface="Arial"/>
              <a:buChar char="•"/>
            </a:pPr>
            <a:r>
              <a:rPr b="0" i="0" lang="en-US" sz="1486" u="none" cap="none" strike="noStrike">
                <a:solidFill>
                  <a:srgbClr val="325288"/>
                </a:solidFill>
                <a:latin typeface="Arial"/>
                <a:ea typeface="Arial"/>
                <a:cs typeface="Arial"/>
                <a:sym typeface="Arial"/>
              </a:rPr>
              <a:t>Voltage Regulator(7805 IC): for stable DC output</a:t>
            </a:r>
            <a:endParaRPr/>
          </a:p>
          <a:p>
            <a:pPr indent="0" lvl="0" marL="0" marR="0" rtl="0" algn="ctr">
              <a:lnSpc>
                <a:spcPct val="14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86">
              <a:solidFill>
                <a:srgbClr val="32528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"/>
          <p:cNvSpPr/>
          <p:nvPr/>
        </p:nvSpPr>
        <p:spPr>
          <a:xfrm>
            <a:off x="-2" y="0"/>
            <a:ext cx="18401840" cy="10717604"/>
          </a:xfrm>
          <a:custGeom>
            <a:rect b="b" l="l" r="r" t="t"/>
            <a:pathLst>
              <a:path extrusionOk="0" h="1964515" w="3465063">
                <a:moveTo>
                  <a:pt x="0" y="0"/>
                </a:moveTo>
                <a:lnTo>
                  <a:pt x="3465063" y="0"/>
                </a:lnTo>
                <a:lnTo>
                  <a:pt x="3465063" y="1964515"/>
                </a:lnTo>
                <a:lnTo>
                  <a:pt x="0" y="1964515"/>
                </a:lnTo>
                <a:close/>
              </a:path>
            </a:pathLst>
          </a:custGeom>
          <a:solidFill>
            <a:srgbClr val="32528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" name="Google Shape;159;p6"/>
          <p:cNvPicPr preferRelativeResize="0"/>
          <p:nvPr/>
        </p:nvPicPr>
        <p:blipFill rotWithShape="1">
          <a:blip r:embed="rId3">
            <a:alphaModFix/>
          </a:blip>
          <a:srcRect b="5443" l="5033" r="16232" t="0"/>
          <a:stretch/>
        </p:blipFill>
        <p:spPr>
          <a:xfrm>
            <a:off x="6930334" y="1835818"/>
            <a:ext cx="4427329" cy="7877634"/>
          </a:xfrm>
          <a:prstGeom prst="rect">
            <a:avLst/>
          </a:prstGeom>
          <a:noFill/>
          <a:ln cap="sq" cmpd="thickThin" w="889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pic>
      <p:grpSp>
        <p:nvGrpSpPr>
          <p:cNvPr id="160" name="Google Shape;160;p6"/>
          <p:cNvGrpSpPr/>
          <p:nvPr/>
        </p:nvGrpSpPr>
        <p:grpSpPr>
          <a:xfrm>
            <a:off x="3201371" y="163651"/>
            <a:ext cx="11885258" cy="3086104"/>
            <a:chOff x="0" y="0"/>
            <a:chExt cx="3130274" cy="812800"/>
          </a:xfrm>
        </p:grpSpPr>
        <p:sp>
          <p:nvSpPr>
            <p:cNvPr id="161" name="Google Shape;161;p6"/>
            <p:cNvSpPr/>
            <p:nvPr/>
          </p:nvSpPr>
          <p:spPr>
            <a:xfrm>
              <a:off x="0" y="0"/>
              <a:ext cx="3130274" cy="309487"/>
            </a:xfrm>
            <a:custGeom>
              <a:rect b="b" l="l" r="r" t="t"/>
              <a:pathLst>
                <a:path extrusionOk="0" h="309487" w="3130274">
                  <a:moveTo>
                    <a:pt x="33221" y="0"/>
                  </a:moveTo>
                  <a:lnTo>
                    <a:pt x="3097053" y="0"/>
                  </a:lnTo>
                  <a:cubicBezTo>
                    <a:pt x="3105864" y="0"/>
                    <a:pt x="3114313" y="3500"/>
                    <a:pt x="3120543" y="9730"/>
                  </a:cubicBezTo>
                  <a:cubicBezTo>
                    <a:pt x="3126774" y="15960"/>
                    <a:pt x="3130274" y="24410"/>
                    <a:pt x="3130274" y="33221"/>
                  </a:cubicBezTo>
                  <a:lnTo>
                    <a:pt x="3130274" y="276267"/>
                  </a:lnTo>
                  <a:cubicBezTo>
                    <a:pt x="3130274" y="294614"/>
                    <a:pt x="3115400" y="309487"/>
                    <a:pt x="3097053" y="309487"/>
                  </a:cubicBezTo>
                  <a:lnTo>
                    <a:pt x="33221" y="309487"/>
                  </a:lnTo>
                  <a:cubicBezTo>
                    <a:pt x="14873" y="309487"/>
                    <a:pt x="0" y="294614"/>
                    <a:pt x="0" y="276267"/>
                  </a:cubicBezTo>
                  <a:lnTo>
                    <a:pt x="0" y="33221"/>
                  </a:lnTo>
                  <a:cubicBezTo>
                    <a:pt x="0" y="14873"/>
                    <a:pt x="14873" y="0"/>
                    <a:pt x="3322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571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6"/>
            <p:cNvSpPr txBox="1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115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6"/>
          <p:cNvSpPr/>
          <p:nvPr/>
        </p:nvSpPr>
        <p:spPr>
          <a:xfrm>
            <a:off x="13435677" y="6555264"/>
            <a:ext cx="5080000" cy="4114800"/>
          </a:xfrm>
          <a:custGeom>
            <a:rect b="b" l="l" r="r" t="t"/>
            <a:pathLst>
              <a:path extrusionOk="0" h="4114800" w="5080000">
                <a:moveTo>
                  <a:pt x="0" y="0"/>
                </a:moveTo>
                <a:lnTo>
                  <a:pt x="5080000" y="0"/>
                </a:lnTo>
                <a:lnTo>
                  <a:pt x="50800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-113841" y="6558107"/>
            <a:ext cx="3673394" cy="4114800"/>
          </a:xfrm>
          <a:custGeom>
            <a:rect b="b" l="l" r="r" t="t"/>
            <a:pathLst>
              <a:path extrusionOk="0" h="4114800" w="3673394">
                <a:moveTo>
                  <a:pt x="0" y="0"/>
                </a:moveTo>
                <a:lnTo>
                  <a:pt x="3673394" y="0"/>
                </a:lnTo>
                <a:lnTo>
                  <a:pt x="367339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6"/>
          <p:cNvSpPr txBox="1"/>
          <p:nvPr/>
        </p:nvSpPr>
        <p:spPr>
          <a:xfrm>
            <a:off x="3559552" y="267625"/>
            <a:ext cx="11046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199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A Demo of Our Project Responding to Light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/>
          <p:cNvSpPr/>
          <p:nvPr/>
        </p:nvSpPr>
        <p:spPr>
          <a:xfrm>
            <a:off x="0" y="2510"/>
            <a:ext cx="18288005" cy="10281980"/>
          </a:xfrm>
          <a:custGeom>
            <a:rect b="b" l="l" r="r" t="t"/>
            <a:pathLst>
              <a:path extrusionOk="0" h="1913890" w="3404133">
                <a:moveTo>
                  <a:pt x="0" y="0"/>
                </a:moveTo>
                <a:lnTo>
                  <a:pt x="3404133" y="0"/>
                </a:lnTo>
                <a:lnTo>
                  <a:pt x="3404133" y="1913890"/>
                </a:lnTo>
                <a:lnTo>
                  <a:pt x="0" y="1913890"/>
                </a:lnTo>
                <a:close/>
              </a:path>
            </a:pathLst>
          </a:custGeom>
          <a:solidFill>
            <a:srgbClr val="F5F7F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7"/>
          <p:cNvSpPr/>
          <p:nvPr/>
        </p:nvSpPr>
        <p:spPr>
          <a:xfrm>
            <a:off x="1058773" y="1028700"/>
            <a:ext cx="16200527" cy="5838858"/>
          </a:xfrm>
          <a:custGeom>
            <a:rect b="b" l="l" r="r" t="t"/>
            <a:pathLst>
              <a:path extrusionOk="0" h="1927239" w="5347326">
                <a:moveTo>
                  <a:pt x="0" y="0"/>
                </a:moveTo>
                <a:lnTo>
                  <a:pt x="5347326" y="0"/>
                </a:lnTo>
                <a:lnTo>
                  <a:pt x="5347326" y="1927239"/>
                </a:lnTo>
                <a:lnTo>
                  <a:pt x="0" y="1927239"/>
                </a:lnTo>
                <a:close/>
              </a:path>
            </a:pathLst>
          </a:custGeom>
          <a:solidFill>
            <a:srgbClr val="32528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2" name="Google Shape;172;p7"/>
          <p:cNvCxnSpPr/>
          <p:nvPr/>
        </p:nvCxnSpPr>
        <p:spPr>
          <a:xfrm>
            <a:off x="9336866" y="7973696"/>
            <a:ext cx="2175765" cy="0"/>
          </a:xfrm>
          <a:prstGeom prst="straightConnector1">
            <a:avLst/>
          </a:prstGeom>
          <a:noFill/>
          <a:ln cap="rnd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7"/>
          <p:cNvCxnSpPr/>
          <p:nvPr/>
        </p:nvCxnSpPr>
        <p:spPr>
          <a:xfrm>
            <a:off x="3593233" y="8008964"/>
            <a:ext cx="12223169" cy="0"/>
          </a:xfrm>
          <a:prstGeom prst="straightConnector1">
            <a:avLst/>
          </a:prstGeom>
          <a:noFill/>
          <a:ln cap="flat" cmpd="sng" w="47625">
            <a:solidFill>
              <a:srgbClr val="104E5F"/>
            </a:solidFill>
            <a:prstDash val="solid"/>
            <a:round/>
            <a:headEnd len="lg" w="lg" type="diamond"/>
            <a:tailEnd len="sm" w="sm" type="none"/>
          </a:ln>
        </p:spPr>
      </p:cxnSp>
      <p:sp>
        <p:nvSpPr>
          <p:cNvPr id="174" name="Google Shape;174;p7"/>
          <p:cNvSpPr txBox="1"/>
          <p:nvPr/>
        </p:nvSpPr>
        <p:spPr>
          <a:xfrm>
            <a:off x="6380270" y="3644952"/>
            <a:ext cx="5527461" cy="10846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310">
                <a:solidFill>
                  <a:srgbClr val="FFFFFF"/>
                </a:solidFill>
                <a:latin typeface="Prompt Black"/>
                <a:ea typeface="Prompt Black"/>
                <a:cs typeface="Prompt Black"/>
                <a:sym typeface="Prompt Black"/>
              </a:rPr>
              <a:t>Thank You!</a:t>
            </a:r>
            <a:endParaRPr/>
          </a:p>
        </p:txBody>
      </p:sp>
      <p:sp>
        <p:nvSpPr>
          <p:cNvPr id="175" name="Google Shape;175;p7"/>
          <p:cNvSpPr/>
          <p:nvPr/>
        </p:nvSpPr>
        <p:spPr>
          <a:xfrm>
            <a:off x="2447994" y="9530499"/>
            <a:ext cx="3693008" cy="3006501"/>
          </a:xfrm>
          <a:custGeom>
            <a:rect b="b" l="l" r="r" t="t"/>
            <a:pathLst>
              <a:path extrusionOk="0" h="6350000" w="6321665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325288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Md Shahriyar Al Mustakim Mitul</dc:creator>
</cp:coreProperties>
</file>